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2" r:id="rId3"/>
    <p:sldId id="258" r:id="rId4"/>
    <p:sldId id="297" r:id="rId5"/>
    <p:sldId id="260" r:id="rId6"/>
    <p:sldId id="289" r:id="rId7"/>
    <p:sldId id="262" r:id="rId8"/>
    <p:sldId id="286" r:id="rId9"/>
    <p:sldId id="287" r:id="rId10"/>
    <p:sldId id="288" r:id="rId11"/>
    <p:sldId id="275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10" r:id="rId20"/>
    <p:sldId id="311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88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02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41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639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552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55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57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77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839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7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141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A4C06-C725-4447-BC23-865011C2BAFA}" type="datetimeFigureOut">
              <a:rPr lang="pl-PL" smtClean="0"/>
              <a:t>2013-10-16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369C1-6CB5-4309-A662-690E4692A8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62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OJEKTY\LEONARDO\LEONARDO 2013\Leonardo-POKL\PROMOCJA\projekt POK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9" y="476672"/>
            <a:ext cx="7876646" cy="56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916014" cy="50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15300" b="1" i="1" dirty="0" smtClean="0">
                <a:solidFill>
                  <a:srgbClr val="FF0000"/>
                </a:solidFill>
              </a:rPr>
              <a:t>Rozrywka</a:t>
            </a:r>
            <a:endParaRPr lang="pl-PL" sz="60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2"/>
            <a:ext cx="6509158" cy="149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0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3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795" y="953598"/>
            <a:ext cx="6695728" cy="50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OJEKTY\LEONARDO\LEONARDO 2013\Leonardo-POKL\PROMOCJA\znak_KAPITAL_LUDZ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435475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ROJEKTY\LEONARDO\LEONARDO 2013\Leonardo-POKL\PROMOCJA\UEEFS_L-kolor_nowe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3939327" cy="145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3528" y="5445224"/>
            <a:ext cx="8424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/>
              <a:t>Projekt : „Staże i praktyki zagraniczne dla osób kształcących się i szkolących zawodowo”</a:t>
            </a:r>
          </a:p>
          <a:p>
            <a:pPr algn="ctr"/>
            <a:r>
              <a:rPr lang="pl-PL" b="1" dirty="0"/>
              <a:t>Współfinasowany przez Unię Europejską w ramach środków Europejskiego Funduszu Społecznego</a:t>
            </a:r>
          </a:p>
        </p:txBody>
      </p:sp>
    </p:spTree>
    <p:extLst>
      <p:ext uri="{BB962C8B-B14F-4D97-AF65-F5344CB8AC3E}">
        <p14:creationId xmlns:p14="http://schemas.microsoft.com/office/powerpoint/2010/main" val="3452215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24482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Zdjęcia wykonano w Ośrodku Szkoleniowym Internationaler Bund we Frankfurcie nad Odrą dzięki uprzejmości Pani Katarzyny </a:t>
            </a:r>
            <a:r>
              <a:rPr lang="pl-PL" dirty="0" err="1" smtClean="0"/>
              <a:t>Prystasz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15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Partner projektu: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04864"/>
            <a:ext cx="8291264" cy="39212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Internationaler Bund </a:t>
            </a:r>
            <a:r>
              <a:rPr lang="pl-PL" dirty="0" err="1" smtClean="0"/>
              <a:t>e.V</a:t>
            </a:r>
            <a:r>
              <a:rPr lang="pl-PL" dirty="0" smtClean="0"/>
              <a:t>. to jedna z największych niemieckich instytucji użyteczności publicznej, niezależna publicznie i religijnie. To organizacja działająca na rzecz pracy z młodzieżą i kształcenia ją. To nowoczesny ośrodek specjalizujący się w kształceniu zawodowym uczniów, absolwentów, na poziomie wymagań stawianych przez współczesny rynek pracy Unii Europejskiej. 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58" y="1196752"/>
            <a:ext cx="3228603" cy="74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6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ROJEKTY\LEONARDO\LEONARDO 2012\Zdjęcia\DSC05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8"/>
            <a:ext cx="8820472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548680"/>
            <a:ext cx="87484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5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7056"/>
            <a:ext cx="5472129" cy="410445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75" y="476672"/>
            <a:ext cx="3067732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5864200" cy="310469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70654"/>
            <a:ext cx="5864200" cy="330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788250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98</Words>
  <Application>Microsoft Office PowerPoint</Application>
  <PresentationFormat>Pokaz na ekranie (4:3)</PresentationFormat>
  <Paragraphs>6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Prezentacja programu PowerPoint</vt:lpstr>
      <vt:lpstr>Prezentacja programu PowerPoint</vt:lpstr>
      <vt:lpstr>Partner projektu: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Rozrywka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Zdjęcia wykonano w Ośrodku Szkoleniowym Internationaler Bund we Frankfurcie nad Odrą dzięki uprzejmości Pani Katarzyny Prystasz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„Droga do sukcesu w karierze zawodowej - zagraniczna praktyka dla techników ekonomistów”    W RAMACH PROGRAMU LEONARDO DA VINCI   nr projektu 2012-1-PL1-LEO01-27835</dc:title>
  <dc:creator>ŁUKASZ</dc:creator>
  <cp:lastModifiedBy>ŁUKASZ</cp:lastModifiedBy>
  <cp:revision>8</cp:revision>
  <dcterms:created xsi:type="dcterms:W3CDTF">2012-10-07T17:27:11Z</dcterms:created>
  <dcterms:modified xsi:type="dcterms:W3CDTF">2013-10-16T15:41:46Z</dcterms:modified>
</cp:coreProperties>
</file>